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68" r:id="rId5"/>
    <p:sldId id="269" r:id="rId6"/>
    <p:sldId id="258" r:id="rId7"/>
    <p:sldId id="260" r:id="rId8"/>
    <p:sldId id="261" r:id="rId9"/>
    <p:sldId id="262" r:id="rId10"/>
    <p:sldId id="263" r:id="rId11"/>
    <p:sldId id="266" r:id="rId12"/>
    <p:sldId id="270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9" autoAdjust="0"/>
  </p:normalViewPr>
  <p:slideViewPr>
    <p:cSldViewPr>
      <p:cViewPr varScale="1">
        <p:scale>
          <a:sx n="70" d="100"/>
          <a:sy n="70" d="100"/>
        </p:scale>
        <p:origin x="536" y="6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8/7/2022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8/7/2022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8/7/2022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8/7/2022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5812" y="2743200"/>
            <a:ext cx="8915400" cy="10668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Welcome to our presentation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3212" y="4800600"/>
            <a:ext cx="46482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Squad </a:t>
            </a:r>
            <a:r>
              <a:rPr lang="en-US" sz="5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Ghouls</a:t>
            </a:r>
            <a:r>
              <a:rPr lang="en-US" sz="5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56212" y="381000"/>
            <a:ext cx="2971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Contacts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12" y="147530"/>
            <a:ext cx="1224070" cy="1224070"/>
          </a:xfrm>
          <a:prstGeom prst="rect">
            <a:avLst/>
          </a:prstGeom>
        </p:spPr>
      </p:pic>
      <p:sp>
        <p:nvSpPr>
          <p:cNvPr id="9" name="Lightning Bolt 8"/>
          <p:cNvSpPr/>
          <p:nvPr/>
        </p:nvSpPr>
        <p:spPr>
          <a:xfrm>
            <a:off x="836612" y="1371600"/>
            <a:ext cx="10439400" cy="76200"/>
          </a:xfrm>
          <a:prstGeom prst="lightningBol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12" y="1589519"/>
            <a:ext cx="10477500" cy="526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0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5612" y="1447800"/>
            <a:ext cx="10896600" cy="582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800" dirty="0" smtClean="0">
                <a:solidFill>
                  <a:srgbClr val="00B0F0"/>
                </a:solidFill>
                <a:latin typeface="InvisibleKiller" panose="020B0700000000000000" pitchFamily="34" charset="0"/>
              </a:rPr>
              <a:t>Any QUESTION</a:t>
            </a:r>
          </a:p>
          <a:p>
            <a:pPr algn="ctr">
              <a:lnSpc>
                <a:spcPct val="90000"/>
              </a:lnSpc>
            </a:pPr>
            <a:r>
              <a:rPr lang="en-US" sz="13800" b="1" dirty="0">
                <a:solidFill>
                  <a:srgbClr val="00B0F0"/>
                </a:solidFill>
              </a:rPr>
              <a:t>?</a:t>
            </a:r>
            <a:endParaRPr lang="en-US" sz="13800" b="1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76200"/>
            <a:ext cx="33528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5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41412" y="685800"/>
            <a:ext cx="10820400" cy="5604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9900" dirty="0" smtClean="0">
                <a:solidFill>
                  <a:srgbClr val="FFC000"/>
                </a:solidFill>
                <a:latin typeface="Candy Kisses" panose="00000400000000000000" pitchFamily="2" charset="0"/>
              </a:rPr>
              <a:t>THANK </a:t>
            </a:r>
          </a:p>
          <a:p>
            <a:pPr algn="ctr">
              <a:lnSpc>
                <a:spcPct val="90000"/>
              </a:lnSpc>
            </a:pPr>
            <a:r>
              <a:rPr lang="en-US" sz="19900" dirty="0" smtClean="0">
                <a:solidFill>
                  <a:srgbClr val="FFC000"/>
                </a:solidFill>
                <a:latin typeface="Candy Kisses" panose="00000400000000000000" pitchFamily="2" charset="0"/>
              </a:rPr>
              <a:t>YOU</a:t>
            </a:r>
            <a:endParaRPr lang="en-US" sz="19900" dirty="0">
              <a:solidFill>
                <a:srgbClr val="FFC000"/>
              </a:solidFill>
              <a:latin typeface="Candy Kisses" panose="00000400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3581400"/>
            <a:ext cx="3351212" cy="33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5212" y="579120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 Mejbah Uddin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Batch:52(1</a:t>
            </a:r>
            <a:r>
              <a:rPr lang="en-US" sz="20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Shift)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Roll:43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6212" y="5782056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 Sadiul Haque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Batch:53(1</a:t>
            </a:r>
            <a:r>
              <a:rPr lang="en-US" sz="20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Shift)</a:t>
            </a: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Roll:45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12" y="4464262"/>
            <a:ext cx="1447800" cy="1339130"/>
          </a:xfrm>
          <a:prstGeom prst="ellipse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457964"/>
            <a:ext cx="1331912" cy="1333235"/>
          </a:xfrm>
          <a:prstGeom prst="ellipse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6478">
            <a:off x="4891834" y="1008437"/>
            <a:ext cx="1993098" cy="1904896"/>
          </a:xfrm>
          <a:prstGeom prst="teardrop">
            <a:avLst>
              <a:gd name="adj" fmla="val 94788"/>
            </a:avLst>
          </a:prstGeom>
        </p:spPr>
      </p:pic>
      <p:sp>
        <p:nvSpPr>
          <p:cNvPr id="8" name="TextBox 7"/>
          <p:cNvSpPr txBox="1"/>
          <p:nvPr/>
        </p:nvSpPr>
        <p:spPr>
          <a:xfrm>
            <a:off x="3162108" y="3138559"/>
            <a:ext cx="5533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Shifat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Jahan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Setu</a:t>
            </a:r>
          </a:p>
          <a:p>
            <a:pPr algn="ctr">
              <a:lnSpc>
                <a:spcPct val="90000"/>
              </a:lnSpc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Lecturer</a:t>
            </a:r>
          </a:p>
          <a:p>
            <a:pPr algn="ctr">
              <a:lnSpc>
                <a:spcPct val="90000"/>
              </a:lnSpc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Dhaka International University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4212" y="81950"/>
            <a:ext cx="35814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to: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65612" y="5693758"/>
            <a:ext cx="3581400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</a:t>
            </a:r>
            <a:r>
              <a:rPr lang="en-US" sz="4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062" y="4457964"/>
            <a:ext cx="60198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ame: Graphics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Multimedia</a:t>
            </a:r>
          </a:p>
          <a:p>
            <a:pPr algn="ctr">
              <a:lnSpc>
                <a:spcPct val="90000"/>
              </a:lnSpc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Subject code: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CSE-406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589212" y="1905000"/>
            <a:ext cx="441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 54.1%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CSS 37.5% 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 6.9% </a:t>
            </a:r>
            <a:endParaRPr 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PHP 1.5%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6212" y="685800"/>
            <a:ext cx="1028699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GB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languages are used on this website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1225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894012" y="685800"/>
            <a:ext cx="670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 part of this site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84903" y="1784593"/>
            <a:ext cx="5334000" cy="4420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us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</a:p>
          <a:p>
            <a:pPr>
              <a:lnSpc>
                <a:spcPct val="200000"/>
              </a:lnSpc>
            </a:pP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860" y="2121046"/>
            <a:ext cx="355193" cy="3551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328" y="2844685"/>
            <a:ext cx="387188" cy="3871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021" y="3541543"/>
            <a:ext cx="453495" cy="4534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96" y="4304708"/>
            <a:ext cx="355176" cy="3551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24" y="4914494"/>
            <a:ext cx="415992" cy="4159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08" y="5695173"/>
            <a:ext cx="456895" cy="45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103812" y="652272"/>
            <a:ext cx="2514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418802"/>
            <a:ext cx="9906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752600"/>
            <a:ext cx="10972800" cy="49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34711" y="351848"/>
            <a:ext cx="38862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US" sz="4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236330"/>
            <a:ext cx="988165" cy="988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533996"/>
            <a:ext cx="11277600" cy="5324004"/>
          </a:xfrm>
          <a:prstGeom prst="rect">
            <a:avLst/>
          </a:prstGeom>
        </p:spPr>
      </p:pic>
      <p:sp>
        <p:nvSpPr>
          <p:cNvPr id="8" name="Lightning Bolt 7"/>
          <p:cNvSpPr/>
          <p:nvPr/>
        </p:nvSpPr>
        <p:spPr>
          <a:xfrm>
            <a:off x="3406011" y="1383997"/>
            <a:ext cx="5943600" cy="45719"/>
          </a:xfrm>
          <a:prstGeom prst="lightningBol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561012" y="609600"/>
            <a:ext cx="2514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Service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812" y="381000"/>
            <a:ext cx="1067791" cy="1067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1708175"/>
            <a:ext cx="10744200" cy="51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08612" y="609600"/>
            <a:ext cx="28956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Portfolio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81000"/>
            <a:ext cx="1066800" cy="106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9"/>
            <a:ext cx="6135705" cy="4881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04" y="1828800"/>
            <a:ext cx="6072868" cy="488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7012" y="351541"/>
            <a:ext cx="4343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</a:t>
            </a:r>
            <a:endParaRPr lang="en-US" sz="4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64" y="0"/>
            <a:ext cx="1123769" cy="1123769"/>
          </a:xfrm>
          <a:prstGeom prst="rect">
            <a:avLst/>
          </a:prstGeom>
        </p:spPr>
      </p:pic>
      <p:sp>
        <p:nvSpPr>
          <p:cNvPr id="4" name="Lightning Bolt 3"/>
          <p:cNvSpPr/>
          <p:nvPr/>
        </p:nvSpPr>
        <p:spPr>
          <a:xfrm>
            <a:off x="379412" y="1123769"/>
            <a:ext cx="11276013" cy="95714"/>
          </a:xfrm>
          <a:prstGeom prst="lightningBol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1353312"/>
            <a:ext cx="11658599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234</TotalTime>
  <Words>86</Words>
  <Application>Microsoft Office PowerPoint</Application>
  <PresentationFormat>Custom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Candy Kisses</vt:lpstr>
      <vt:lpstr>Consolas</vt:lpstr>
      <vt:lpstr>Corbel</vt:lpstr>
      <vt:lpstr>InvisibleKiller</vt:lpstr>
      <vt:lpstr>Times New Roman</vt:lpstr>
      <vt:lpstr>Wingdings</vt:lpstr>
      <vt:lpstr>Chalkboard 16x9</vt:lpstr>
      <vt:lpstr>Welcome to our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Microsoft account</dc:creator>
  <cp:lastModifiedBy>Microsoft account</cp:lastModifiedBy>
  <cp:revision>15</cp:revision>
  <dcterms:created xsi:type="dcterms:W3CDTF">2022-08-05T09:21:39Z</dcterms:created>
  <dcterms:modified xsi:type="dcterms:W3CDTF">2022-08-07T08:12:10Z</dcterms:modified>
</cp:coreProperties>
</file>